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" charset="1" panose="00000500000000000000"/>
      <p:regular r:id="rId15"/>
    </p:embeddedFont>
    <p:embeddedFont>
      <p:font typeface="Montserrat Semi-Bold" charset="1" panose="00000700000000000000"/>
      <p:regular r:id="rId16"/>
    </p:embeddedFont>
    <p:embeddedFont>
      <p:font typeface="Montserrat Semi-Bold Italics" charset="1" panose="000007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Cy Grotesk Key Bold" charset="1" panose="00000800000000000000"/>
      <p:regular r:id="rId19"/>
    </p:embeddedFont>
    <p:embeddedFont>
      <p:font typeface="Open Sans Bold" charset="1" panose="020B0806030504020204"/>
      <p:regular r:id="rId20"/>
    </p:embeddedFont>
    <p:embeddedFont>
      <p:font typeface="DM Sans" charset="1" panose="000000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Cy Grotesk Key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18" Target="../media/image38.png" Type="http://schemas.openxmlformats.org/officeDocument/2006/relationships/image"/><Relationship Id="rId19" Target="../media/image39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86137">
            <a:off x="-2076954" y="-488076"/>
            <a:ext cx="6211308" cy="5284703"/>
          </a:xfrm>
          <a:custGeom>
            <a:avLst/>
            <a:gdLst/>
            <a:ahLst/>
            <a:cxnLst/>
            <a:rect r="r" b="b" t="t" l="l"/>
            <a:pathLst>
              <a:path h="5284703" w="6211308">
                <a:moveTo>
                  <a:pt x="0" y="0"/>
                </a:moveTo>
                <a:lnTo>
                  <a:pt x="6211308" y="0"/>
                </a:lnTo>
                <a:lnTo>
                  <a:pt x="6211308" y="5284703"/>
                </a:lnTo>
                <a:lnTo>
                  <a:pt x="0" y="5284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5326980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3010" y="5416625"/>
            <a:ext cx="6561980" cy="426529"/>
          </a:xfrm>
          <a:custGeom>
            <a:avLst/>
            <a:gdLst/>
            <a:ahLst/>
            <a:cxnLst/>
            <a:rect r="r" b="b" t="t" l="l"/>
            <a:pathLst>
              <a:path h="426529" w="6561980">
                <a:moveTo>
                  <a:pt x="0" y="0"/>
                </a:moveTo>
                <a:lnTo>
                  <a:pt x="6561980" y="0"/>
                </a:lnTo>
                <a:lnTo>
                  <a:pt x="6561980" y="426528"/>
                </a:lnTo>
                <a:lnTo>
                  <a:pt x="0" y="42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35312">
            <a:off x="-3615302" y="6588912"/>
            <a:ext cx="6715180" cy="5713407"/>
          </a:xfrm>
          <a:custGeom>
            <a:avLst/>
            <a:gdLst/>
            <a:ahLst/>
            <a:cxnLst/>
            <a:rect r="r" b="b" t="t" l="l"/>
            <a:pathLst>
              <a:path h="5713407" w="6715180">
                <a:moveTo>
                  <a:pt x="0" y="0"/>
                </a:moveTo>
                <a:lnTo>
                  <a:pt x="6715180" y="0"/>
                </a:lnTo>
                <a:lnTo>
                  <a:pt x="6715180" y="5713407"/>
                </a:lnTo>
                <a:lnTo>
                  <a:pt x="0" y="571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47506" y="7802406"/>
            <a:ext cx="2437838" cy="110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Diego Solar</a:t>
            </a:r>
          </a:p>
          <a:p>
            <a:pPr algn="l">
              <a:lnSpc>
                <a:spcPts val="2969"/>
              </a:lnSpc>
            </a:pPr>
            <a:r>
              <a:rPr lang="en-US" sz="21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Esteban Nuñez</a:t>
            </a:r>
          </a:p>
          <a:p>
            <a:pPr algn="l">
              <a:lnSpc>
                <a:spcPts val="2969"/>
              </a:lnSpc>
            </a:pPr>
            <a:r>
              <a:rPr lang="en-US" sz="21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Matias Acum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8547" y="1969739"/>
            <a:ext cx="6310907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true">
                <a:solidFill>
                  <a:srgbClr val="9A9C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Escáner de plagas de sembrado y plantas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0971" y="6444558"/>
            <a:ext cx="631090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i="true">
                <a:solidFill>
                  <a:srgbClr val="9A9C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Integrantes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0152" y="5285430"/>
            <a:ext cx="4493267" cy="5641853"/>
          </a:xfrm>
          <a:custGeom>
            <a:avLst/>
            <a:gdLst/>
            <a:ahLst/>
            <a:cxnLst/>
            <a:rect r="r" b="b" t="t" l="l"/>
            <a:pathLst>
              <a:path h="5641853" w="4493267">
                <a:moveTo>
                  <a:pt x="0" y="0"/>
                </a:moveTo>
                <a:lnTo>
                  <a:pt x="4493267" y="0"/>
                </a:lnTo>
                <a:lnTo>
                  <a:pt x="4493267" y="5641852"/>
                </a:lnTo>
                <a:lnTo>
                  <a:pt x="0" y="564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252574" y="4947033"/>
            <a:ext cx="2873873" cy="5339967"/>
          </a:xfrm>
          <a:custGeom>
            <a:avLst/>
            <a:gdLst/>
            <a:ahLst/>
            <a:cxnLst/>
            <a:rect r="r" b="b" t="t" l="l"/>
            <a:pathLst>
              <a:path h="5339967" w="2873873">
                <a:moveTo>
                  <a:pt x="2873874" y="0"/>
                </a:moveTo>
                <a:lnTo>
                  <a:pt x="0" y="0"/>
                </a:lnTo>
                <a:lnTo>
                  <a:pt x="0" y="5339967"/>
                </a:lnTo>
                <a:lnTo>
                  <a:pt x="2873874" y="5339967"/>
                </a:lnTo>
                <a:lnTo>
                  <a:pt x="28738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88018" y="-1536051"/>
            <a:ext cx="5614487" cy="5740655"/>
          </a:xfrm>
          <a:custGeom>
            <a:avLst/>
            <a:gdLst/>
            <a:ahLst/>
            <a:cxnLst/>
            <a:rect r="r" b="b" t="t" l="l"/>
            <a:pathLst>
              <a:path h="5740655" w="5614487">
                <a:moveTo>
                  <a:pt x="0" y="0"/>
                </a:moveTo>
                <a:lnTo>
                  <a:pt x="5614487" y="0"/>
                </a:lnTo>
                <a:lnTo>
                  <a:pt x="5614487" y="5740655"/>
                </a:lnTo>
                <a:lnTo>
                  <a:pt x="0" y="5740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58639" y="1881632"/>
            <a:ext cx="6523762" cy="6523736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5136" t="0" r="-251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08093" y="2937471"/>
            <a:ext cx="6944482" cy="5941156"/>
            <a:chOff x="0" y="0"/>
            <a:chExt cx="1828999" cy="15647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8999" cy="1564749"/>
            </a:xfrm>
            <a:custGeom>
              <a:avLst/>
              <a:gdLst/>
              <a:ahLst/>
              <a:cxnLst/>
              <a:rect r="r" b="b" t="t" l="l"/>
              <a:pathLst>
                <a:path h="1564749" w="1828999">
                  <a:moveTo>
                    <a:pt x="0" y="0"/>
                  </a:moveTo>
                  <a:lnTo>
                    <a:pt x="1828999" y="0"/>
                  </a:lnTo>
                  <a:lnTo>
                    <a:pt x="1828999" y="1564749"/>
                  </a:lnTo>
                  <a:lnTo>
                    <a:pt x="0" y="15647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828999" cy="161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24280" y="3548071"/>
            <a:ext cx="6728294" cy="470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80"/>
              </a:lnSpc>
              <a:spcBef>
                <a:spcPct val="0"/>
              </a:spcBef>
            </a:pPr>
            <a:r>
              <a:rPr lang="en-US" sz="2600" i="tru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</a:t>
            </a:r>
            <a:r>
              <a:rPr lang="en-US" sz="2600" i="true" u="none">
                <a:solidFill>
                  <a:srgbClr val="10101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detección tardía de plagas en la agricultura genera grandes pérdidas económicas y reduce la productividad de pequeños y medianos agricultores. En zonas rurales, el acceso a especialistas agrónomos es limitado y costoso, lo que dificulta una identificación temprana. Actualmente, existen soluciones tecnológicas de alto costo, pero no están al alcance de la mayoría de los agricultores.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1037" y="523848"/>
            <a:ext cx="8654781" cy="100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500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Contexto/Problema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614728" y="2600399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991" y="178349"/>
            <a:ext cx="1212466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3117" y="1398400"/>
            <a:ext cx="5386890" cy="617044"/>
          </a:xfrm>
          <a:custGeom>
            <a:avLst/>
            <a:gdLst/>
            <a:ahLst/>
            <a:cxnLst/>
            <a:rect r="r" b="b" t="t" l="l"/>
            <a:pathLst>
              <a:path h="617044" w="5386890">
                <a:moveTo>
                  <a:pt x="0" y="0"/>
                </a:moveTo>
                <a:lnTo>
                  <a:pt x="5386889" y="0"/>
                </a:lnTo>
                <a:lnTo>
                  <a:pt x="5386889" y="617043"/>
                </a:lnTo>
                <a:lnTo>
                  <a:pt x="0" y="61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07732" y="2523067"/>
            <a:ext cx="7428374" cy="74283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87A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44654" y="3433834"/>
            <a:ext cx="5554529" cy="55545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D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55444" y="4744624"/>
            <a:ext cx="2932949" cy="29329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01469" y="2523067"/>
            <a:ext cx="5304635" cy="3335282"/>
            <a:chOff x="0" y="0"/>
            <a:chExt cx="1397105" cy="8784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7106" cy="878428"/>
            </a:xfrm>
            <a:custGeom>
              <a:avLst/>
              <a:gdLst/>
              <a:ahLst/>
              <a:cxnLst/>
              <a:rect r="r" b="b" t="t" l="l"/>
              <a:pathLst>
                <a:path h="878428" w="1397106">
                  <a:moveTo>
                    <a:pt x="0" y="0"/>
                  </a:moveTo>
                  <a:lnTo>
                    <a:pt x="1397106" y="0"/>
                  </a:lnTo>
                  <a:lnTo>
                    <a:pt x="1397106" y="878428"/>
                  </a:lnTo>
                  <a:lnTo>
                    <a:pt x="0" y="87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397105" cy="878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33974">
            <a:off x="8580407" y="4864830"/>
            <a:ext cx="2778659" cy="980109"/>
          </a:xfrm>
          <a:custGeom>
            <a:avLst/>
            <a:gdLst/>
            <a:ahLst/>
            <a:cxnLst/>
            <a:rect r="r" b="b" t="t" l="l"/>
            <a:pathLst>
              <a:path h="980109" w="2778659">
                <a:moveTo>
                  <a:pt x="0" y="0"/>
                </a:moveTo>
                <a:lnTo>
                  <a:pt x="2778659" y="0"/>
                </a:lnTo>
                <a:lnTo>
                  <a:pt x="2778659" y="980109"/>
                </a:lnTo>
                <a:lnTo>
                  <a:pt x="0" y="980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0" y="2377229"/>
            <a:ext cx="3365418" cy="2839189"/>
          </a:xfrm>
          <a:custGeom>
            <a:avLst/>
            <a:gdLst/>
            <a:ahLst/>
            <a:cxnLst/>
            <a:rect r="r" b="b" t="t" l="l"/>
            <a:pathLst>
              <a:path h="2839189" w="3365418">
                <a:moveTo>
                  <a:pt x="3365418" y="0"/>
                </a:moveTo>
                <a:lnTo>
                  <a:pt x="0" y="0"/>
                </a:lnTo>
                <a:lnTo>
                  <a:pt x="0" y="2839190"/>
                </a:lnTo>
                <a:lnTo>
                  <a:pt x="3365418" y="2839190"/>
                </a:lnTo>
                <a:lnTo>
                  <a:pt x="33654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2908" y="321224"/>
            <a:ext cx="1306392" cy="909724"/>
          </a:xfrm>
          <a:custGeom>
            <a:avLst/>
            <a:gdLst/>
            <a:ahLst/>
            <a:cxnLst/>
            <a:rect r="r" b="b" t="t" l="l"/>
            <a:pathLst>
              <a:path h="909724" w="1306392">
                <a:moveTo>
                  <a:pt x="0" y="0"/>
                </a:moveTo>
                <a:lnTo>
                  <a:pt x="1306392" y="0"/>
                </a:lnTo>
                <a:lnTo>
                  <a:pt x="1306392" y="909724"/>
                </a:lnTo>
                <a:lnTo>
                  <a:pt x="0" y="909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60716" y="2185995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499" y="0"/>
                </a:lnTo>
                <a:lnTo>
                  <a:pt x="2048499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041774" y="6059333"/>
            <a:ext cx="1360289" cy="30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61255" y="3243261"/>
            <a:ext cx="4985062" cy="230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DESARROLLAR UNA APLICACIÓN MÓVIL QUE PERMITA DETECTAR PLAGAS Y ENFERMEDADES EN PLANTAS MEDIANTE VISIÓN POR COMPUTADORA, ENTREGANDO DIAGNÓSTICOS Y RECOMENDACION</a:t>
            </a:r>
            <a:r>
              <a:rPr lang="en-US" b="true" sz="1999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ES ACCESIBLES A AGRICULTORES.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6696" y="219793"/>
            <a:ext cx="139933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OBJETIVOS ESPECIFICOS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64096" y="1290052"/>
            <a:ext cx="4727809" cy="541549"/>
          </a:xfrm>
          <a:custGeom>
            <a:avLst/>
            <a:gdLst/>
            <a:ahLst/>
            <a:cxnLst/>
            <a:rect r="r" b="b" t="t" l="l"/>
            <a:pathLst>
              <a:path h="541549" w="4727809">
                <a:moveTo>
                  <a:pt x="0" y="0"/>
                </a:moveTo>
                <a:lnTo>
                  <a:pt x="4727808" y="0"/>
                </a:lnTo>
                <a:lnTo>
                  <a:pt x="4727808" y="541549"/>
                </a:lnTo>
                <a:lnTo>
                  <a:pt x="0" y="5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0037" y="2691819"/>
            <a:ext cx="7675703" cy="3189281"/>
            <a:chOff x="0" y="0"/>
            <a:chExt cx="1873243" cy="778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3243" cy="778339"/>
            </a:xfrm>
            <a:custGeom>
              <a:avLst/>
              <a:gdLst/>
              <a:ahLst/>
              <a:cxnLst/>
              <a:rect r="r" b="b" t="t" l="l"/>
              <a:pathLst>
                <a:path h="778339" w="1873243">
                  <a:moveTo>
                    <a:pt x="6052" y="0"/>
                  </a:moveTo>
                  <a:lnTo>
                    <a:pt x="1867191" y="0"/>
                  </a:lnTo>
                  <a:cubicBezTo>
                    <a:pt x="1870533" y="0"/>
                    <a:pt x="1873243" y="2709"/>
                    <a:pt x="1873243" y="6052"/>
                  </a:cubicBezTo>
                  <a:lnTo>
                    <a:pt x="1873243" y="772287"/>
                  </a:lnTo>
                  <a:cubicBezTo>
                    <a:pt x="1873243" y="773892"/>
                    <a:pt x="1872605" y="775432"/>
                    <a:pt x="1871470" y="776566"/>
                  </a:cubicBezTo>
                  <a:cubicBezTo>
                    <a:pt x="1870336" y="777701"/>
                    <a:pt x="1868796" y="778339"/>
                    <a:pt x="1867191" y="778339"/>
                  </a:cubicBezTo>
                  <a:lnTo>
                    <a:pt x="6052" y="778339"/>
                  </a:lnTo>
                  <a:cubicBezTo>
                    <a:pt x="2709" y="778339"/>
                    <a:pt x="0" y="775629"/>
                    <a:pt x="0" y="772287"/>
                  </a:cubicBezTo>
                  <a:lnTo>
                    <a:pt x="0" y="6052"/>
                  </a:lnTo>
                  <a:cubicBezTo>
                    <a:pt x="0" y="2709"/>
                    <a:pt x="2709" y="0"/>
                    <a:pt x="60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73243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58935" y="3874296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22260" y="2691819"/>
            <a:ext cx="7633710" cy="3189281"/>
            <a:chOff x="0" y="0"/>
            <a:chExt cx="1862995" cy="7783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2995" cy="778339"/>
            </a:xfrm>
            <a:custGeom>
              <a:avLst/>
              <a:gdLst/>
              <a:ahLst/>
              <a:cxnLst/>
              <a:rect r="r" b="b" t="t" l="l"/>
              <a:pathLst>
                <a:path h="778339" w="1862995">
                  <a:moveTo>
                    <a:pt x="7099" y="0"/>
                  </a:moveTo>
                  <a:lnTo>
                    <a:pt x="1855896" y="0"/>
                  </a:lnTo>
                  <a:cubicBezTo>
                    <a:pt x="1859816" y="0"/>
                    <a:pt x="1862995" y="3178"/>
                    <a:pt x="1862995" y="7099"/>
                  </a:cubicBezTo>
                  <a:lnTo>
                    <a:pt x="1862995" y="771240"/>
                  </a:lnTo>
                  <a:cubicBezTo>
                    <a:pt x="1862995" y="773123"/>
                    <a:pt x="1862247" y="774928"/>
                    <a:pt x="1860915" y="776260"/>
                  </a:cubicBezTo>
                  <a:cubicBezTo>
                    <a:pt x="1859584" y="777591"/>
                    <a:pt x="1857778" y="778339"/>
                    <a:pt x="1855896" y="778339"/>
                  </a:cubicBezTo>
                  <a:lnTo>
                    <a:pt x="7099" y="778339"/>
                  </a:lnTo>
                  <a:cubicBezTo>
                    <a:pt x="3178" y="778339"/>
                    <a:pt x="0" y="775161"/>
                    <a:pt x="0" y="771240"/>
                  </a:cubicBezTo>
                  <a:lnTo>
                    <a:pt x="0" y="7099"/>
                  </a:lnTo>
                  <a:cubicBezTo>
                    <a:pt x="0" y="5216"/>
                    <a:pt x="748" y="3411"/>
                    <a:pt x="2079" y="2079"/>
                  </a:cubicBezTo>
                  <a:cubicBezTo>
                    <a:pt x="3411" y="748"/>
                    <a:pt x="5216" y="0"/>
                    <a:pt x="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62995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9222260" y="3874296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22260" y="6039317"/>
            <a:ext cx="7633710" cy="3218983"/>
            <a:chOff x="0" y="0"/>
            <a:chExt cx="1862995" cy="7855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2995" cy="785588"/>
            </a:xfrm>
            <a:custGeom>
              <a:avLst/>
              <a:gdLst/>
              <a:ahLst/>
              <a:cxnLst/>
              <a:rect r="r" b="b" t="t" l="l"/>
              <a:pathLst>
                <a:path h="785588" w="1862995">
                  <a:moveTo>
                    <a:pt x="7099" y="0"/>
                  </a:moveTo>
                  <a:lnTo>
                    <a:pt x="1855896" y="0"/>
                  </a:lnTo>
                  <a:cubicBezTo>
                    <a:pt x="1859816" y="0"/>
                    <a:pt x="1862995" y="3178"/>
                    <a:pt x="1862995" y="7099"/>
                  </a:cubicBezTo>
                  <a:lnTo>
                    <a:pt x="1862995" y="778488"/>
                  </a:lnTo>
                  <a:cubicBezTo>
                    <a:pt x="1862995" y="780371"/>
                    <a:pt x="1862247" y="782177"/>
                    <a:pt x="1860915" y="783508"/>
                  </a:cubicBezTo>
                  <a:cubicBezTo>
                    <a:pt x="1859584" y="784840"/>
                    <a:pt x="1857778" y="785588"/>
                    <a:pt x="1855896" y="785588"/>
                  </a:cubicBezTo>
                  <a:lnTo>
                    <a:pt x="7099" y="785588"/>
                  </a:lnTo>
                  <a:cubicBezTo>
                    <a:pt x="5216" y="785588"/>
                    <a:pt x="3411" y="784840"/>
                    <a:pt x="2079" y="783508"/>
                  </a:cubicBezTo>
                  <a:cubicBezTo>
                    <a:pt x="748" y="782177"/>
                    <a:pt x="0" y="780371"/>
                    <a:pt x="0" y="778488"/>
                  </a:cubicBezTo>
                  <a:lnTo>
                    <a:pt x="0" y="7099"/>
                  </a:lnTo>
                  <a:cubicBezTo>
                    <a:pt x="0" y="5216"/>
                    <a:pt x="748" y="3411"/>
                    <a:pt x="2079" y="2079"/>
                  </a:cubicBezTo>
                  <a:cubicBezTo>
                    <a:pt x="3411" y="748"/>
                    <a:pt x="5216" y="0"/>
                    <a:pt x="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862995" cy="833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9222260" y="6039317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90037" y="6069019"/>
            <a:ext cx="7675703" cy="3189281"/>
            <a:chOff x="0" y="0"/>
            <a:chExt cx="1873243" cy="778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3243" cy="778339"/>
            </a:xfrm>
            <a:custGeom>
              <a:avLst/>
              <a:gdLst/>
              <a:ahLst/>
              <a:cxnLst/>
              <a:rect r="r" b="b" t="t" l="l"/>
              <a:pathLst>
                <a:path h="778339" w="1873243">
                  <a:moveTo>
                    <a:pt x="7060" y="0"/>
                  </a:moveTo>
                  <a:lnTo>
                    <a:pt x="1866183" y="0"/>
                  </a:lnTo>
                  <a:cubicBezTo>
                    <a:pt x="1870082" y="0"/>
                    <a:pt x="1873243" y="3161"/>
                    <a:pt x="1873243" y="7060"/>
                  </a:cubicBezTo>
                  <a:lnTo>
                    <a:pt x="1873243" y="771279"/>
                  </a:lnTo>
                  <a:cubicBezTo>
                    <a:pt x="1873243" y="773151"/>
                    <a:pt x="1872499" y="774947"/>
                    <a:pt x="1871175" y="776271"/>
                  </a:cubicBezTo>
                  <a:cubicBezTo>
                    <a:pt x="1869851" y="777595"/>
                    <a:pt x="1868055" y="778339"/>
                    <a:pt x="1866183" y="778339"/>
                  </a:cubicBezTo>
                  <a:lnTo>
                    <a:pt x="7060" y="778339"/>
                  </a:lnTo>
                  <a:cubicBezTo>
                    <a:pt x="5188" y="778339"/>
                    <a:pt x="3392" y="777595"/>
                    <a:pt x="2068" y="776271"/>
                  </a:cubicBezTo>
                  <a:cubicBezTo>
                    <a:pt x="744" y="774947"/>
                    <a:pt x="0" y="773151"/>
                    <a:pt x="0" y="771279"/>
                  </a:cubicBezTo>
                  <a:lnTo>
                    <a:pt x="0" y="7060"/>
                  </a:lnTo>
                  <a:cubicBezTo>
                    <a:pt x="0" y="5188"/>
                    <a:pt x="744" y="3392"/>
                    <a:pt x="2068" y="2068"/>
                  </a:cubicBezTo>
                  <a:cubicBezTo>
                    <a:pt x="3392" y="744"/>
                    <a:pt x="5188" y="0"/>
                    <a:pt x="70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73243" cy="825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7058935" y="6039317"/>
            <a:ext cx="2006805" cy="2006805"/>
          </a:xfrm>
          <a:custGeom>
            <a:avLst/>
            <a:gdLst/>
            <a:ahLst/>
            <a:cxnLst/>
            <a:rect r="r" b="b" t="t" l="l"/>
            <a:pathLst>
              <a:path h="2006805" w="2006805">
                <a:moveTo>
                  <a:pt x="0" y="0"/>
                </a:moveTo>
                <a:lnTo>
                  <a:pt x="2006805" y="0"/>
                </a:lnTo>
                <a:lnTo>
                  <a:pt x="2006805" y="2006805"/>
                </a:lnTo>
                <a:lnTo>
                  <a:pt x="0" y="2006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504188">
            <a:off x="15968334" y="7773952"/>
            <a:ext cx="2100764" cy="3104393"/>
          </a:xfrm>
          <a:custGeom>
            <a:avLst/>
            <a:gdLst/>
            <a:ahLst/>
            <a:cxnLst/>
            <a:rect r="r" b="b" t="t" l="l"/>
            <a:pathLst>
              <a:path h="3104393" w="2100764">
                <a:moveTo>
                  <a:pt x="0" y="0"/>
                </a:moveTo>
                <a:lnTo>
                  <a:pt x="2100764" y="0"/>
                </a:lnTo>
                <a:lnTo>
                  <a:pt x="2100764" y="3104393"/>
                </a:lnTo>
                <a:lnTo>
                  <a:pt x="0" y="3104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391943" y="3605625"/>
            <a:ext cx="4457443" cy="1361669"/>
            <a:chOff x="0" y="0"/>
            <a:chExt cx="1087832" cy="3323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7832" cy="332313"/>
            </a:xfrm>
            <a:custGeom>
              <a:avLst/>
              <a:gdLst/>
              <a:ahLst/>
              <a:cxnLst/>
              <a:rect r="r" b="b" t="t" l="l"/>
              <a:pathLst>
                <a:path h="332313" w="1087832">
                  <a:moveTo>
                    <a:pt x="0" y="0"/>
                  </a:moveTo>
                  <a:lnTo>
                    <a:pt x="1087832" y="0"/>
                  </a:lnTo>
                  <a:lnTo>
                    <a:pt x="1087832" y="332313"/>
                  </a:lnTo>
                  <a:lnTo>
                    <a:pt x="0" y="332313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87832" cy="3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Entrenar y optimizar un modelo de Machine Learning capaz de identificar plagas en imágenes de cultivos.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449093" y="6894076"/>
            <a:ext cx="4457443" cy="1374998"/>
            <a:chOff x="0" y="0"/>
            <a:chExt cx="1087832" cy="3355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832" cy="335566"/>
            </a:xfrm>
            <a:custGeom>
              <a:avLst/>
              <a:gdLst/>
              <a:ahLst/>
              <a:cxnLst/>
              <a:rect r="r" b="b" t="t" l="l"/>
              <a:pathLst>
                <a:path h="335566" w="1087832">
                  <a:moveTo>
                    <a:pt x="0" y="0"/>
                  </a:moveTo>
                  <a:lnTo>
                    <a:pt x="1087832" y="0"/>
                  </a:lnTo>
                  <a:lnTo>
                    <a:pt x="1087832" y="335566"/>
                  </a:lnTo>
                  <a:lnTo>
                    <a:pt x="0" y="335566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87832" cy="373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Desarrollar un sistema de sincronización online/offline para operar en zonas rurales sin conectividad constante.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302834" y="6894076"/>
            <a:ext cx="4457443" cy="1374998"/>
            <a:chOff x="0" y="0"/>
            <a:chExt cx="837075" cy="2582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37074" cy="258214"/>
            </a:xfrm>
            <a:custGeom>
              <a:avLst/>
              <a:gdLst/>
              <a:ahLst/>
              <a:cxnLst/>
              <a:rect r="r" b="b" t="t" l="l"/>
              <a:pathLst>
                <a:path h="258214" w="837074">
                  <a:moveTo>
                    <a:pt x="0" y="0"/>
                  </a:moveTo>
                  <a:lnTo>
                    <a:pt x="837074" y="0"/>
                  </a:lnTo>
                  <a:lnTo>
                    <a:pt x="837074" y="258214"/>
                  </a:lnTo>
                  <a:lnTo>
                    <a:pt x="0" y="258214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37075" cy="29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Integrar el modelo a una aplicación móvil desarrollada en Kotlin para Android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478361" y="837898"/>
            <a:ext cx="2640940" cy="2237240"/>
          </a:xfrm>
          <a:custGeom>
            <a:avLst/>
            <a:gdLst/>
            <a:ahLst/>
            <a:cxnLst/>
            <a:rect r="r" b="b" t="t" l="l"/>
            <a:pathLst>
              <a:path h="2237240" w="2640940">
                <a:moveTo>
                  <a:pt x="2640939" y="0"/>
                </a:moveTo>
                <a:lnTo>
                  <a:pt x="0" y="0"/>
                </a:lnTo>
                <a:lnTo>
                  <a:pt x="0" y="2237240"/>
                </a:lnTo>
                <a:lnTo>
                  <a:pt x="2640939" y="2237240"/>
                </a:lnTo>
                <a:lnTo>
                  <a:pt x="264093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83539">
            <a:off x="16521943" y="-39276"/>
            <a:ext cx="1660388" cy="1864339"/>
          </a:xfrm>
          <a:custGeom>
            <a:avLst/>
            <a:gdLst/>
            <a:ahLst/>
            <a:cxnLst/>
            <a:rect r="r" b="b" t="t" l="l"/>
            <a:pathLst>
              <a:path h="1864339" w="1660388">
                <a:moveTo>
                  <a:pt x="0" y="0"/>
                </a:moveTo>
                <a:lnTo>
                  <a:pt x="1660388" y="0"/>
                </a:lnTo>
                <a:lnTo>
                  <a:pt x="1660388" y="1864339"/>
                </a:lnTo>
                <a:lnTo>
                  <a:pt x="0" y="18643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true" rot="0">
            <a:off x="-174648" y="7821561"/>
            <a:ext cx="2406696" cy="1492248"/>
          </a:xfrm>
          <a:custGeom>
            <a:avLst/>
            <a:gdLst/>
            <a:ahLst/>
            <a:cxnLst/>
            <a:rect r="r" b="b" t="t" l="l"/>
            <a:pathLst>
              <a:path h="1492248" w="2406696">
                <a:moveTo>
                  <a:pt x="0" y="1492249"/>
                </a:moveTo>
                <a:lnTo>
                  <a:pt x="2406696" y="1492249"/>
                </a:lnTo>
                <a:lnTo>
                  <a:pt x="2406696" y="0"/>
                </a:lnTo>
                <a:lnTo>
                  <a:pt x="0" y="0"/>
                </a:lnTo>
                <a:lnTo>
                  <a:pt x="0" y="1492249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02834" y="3590677"/>
            <a:ext cx="4457443" cy="1376617"/>
            <a:chOff x="0" y="0"/>
            <a:chExt cx="837075" cy="25851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7074" cy="258518"/>
            </a:xfrm>
            <a:custGeom>
              <a:avLst/>
              <a:gdLst/>
              <a:ahLst/>
              <a:cxnLst/>
              <a:rect r="r" b="b" t="t" l="l"/>
              <a:pathLst>
                <a:path h="258518" w="837074">
                  <a:moveTo>
                    <a:pt x="0" y="0"/>
                  </a:moveTo>
                  <a:lnTo>
                    <a:pt x="837074" y="0"/>
                  </a:lnTo>
                  <a:lnTo>
                    <a:pt x="837074" y="258518"/>
                  </a:lnTo>
                  <a:lnTo>
                    <a:pt x="0" y="258518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37075" cy="29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 i="true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Implementar un módulo de historial que almacene diagnósticos anteriores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774481" y="4589147"/>
            <a:ext cx="1047589" cy="92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74481" y="6392340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79934" y="4597433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E860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79934" y="6392340"/>
            <a:ext cx="1047589" cy="9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3"/>
              </a:lnSpc>
              <a:spcBef>
                <a:spcPct val="0"/>
              </a:spcBef>
            </a:pPr>
            <a:r>
              <a:rPr lang="en-US" b="true" sz="6422" spc="1130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80879" y="2940257"/>
            <a:ext cx="3138559" cy="39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ENTREGAR UNA 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10004859" cy="1400332"/>
            <a:chOff x="0" y="0"/>
            <a:chExt cx="2635025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5025" cy="368812"/>
            </a:xfrm>
            <a:custGeom>
              <a:avLst/>
              <a:gdLst/>
              <a:ahLst/>
              <a:cxnLst/>
              <a:rect r="r" b="b" t="t" l="l"/>
              <a:pathLst>
                <a:path h="368812" w="2635025">
                  <a:moveTo>
                    <a:pt x="0" y="0"/>
                  </a:moveTo>
                  <a:lnTo>
                    <a:pt x="2635025" y="0"/>
                  </a:lnTo>
                  <a:lnTo>
                    <a:pt x="2635025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35025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85479" y="2609914"/>
            <a:ext cx="12589282" cy="6065476"/>
            <a:chOff x="0" y="0"/>
            <a:chExt cx="3315696" cy="159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5696" cy="1597492"/>
            </a:xfrm>
            <a:custGeom>
              <a:avLst/>
              <a:gdLst/>
              <a:ahLst/>
              <a:cxnLst/>
              <a:rect r="r" b="b" t="t" l="l"/>
              <a:pathLst>
                <a:path h="1597492" w="3315696">
                  <a:moveTo>
                    <a:pt x="31363" y="0"/>
                  </a:moveTo>
                  <a:lnTo>
                    <a:pt x="3284332" y="0"/>
                  </a:lnTo>
                  <a:cubicBezTo>
                    <a:pt x="3292651" y="0"/>
                    <a:pt x="3300628" y="3304"/>
                    <a:pt x="3306510" y="9186"/>
                  </a:cubicBezTo>
                  <a:cubicBezTo>
                    <a:pt x="3312391" y="15068"/>
                    <a:pt x="3315696" y="23045"/>
                    <a:pt x="3315696" y="31363"/>
                  </a:cubicBezTo>
                  <a:lnTo>
                    <a:pt x="3315696" y="1566129"/>
                  </a:lnTo>
                  <a:cubicBezTo>
                    <a:pt x="3315696" y="1583450"/>
                    <a:pt x="3301654" y="1597492"/>
                    <a:pt x="3284332" y="1597492"/>
                  </a:cubicBezTo>
                  <a:lnTo>
                    <a:pt x="31363" y="1597492"/>
                  </a:lnTo>
                  <a:cubicBezTo>
                    <a:pt x="23045" y="1597492"/>
                    <a:pt x="15068" y="1594187"/>
                    <a:pt x="9186" y="1588306"/>
                  </a:cubicBezTo>
                  <a:cubicBezTo>
                    <a:pt x="3304" y="1582424"/>
                    <a:pt x="0" y="1574447"/>
                    <a:pt x="0" y="1566129"/>
                  </a:cubicBezTo>
                  <a:lnTo>
                    <a:pt x="0" y="31363"/>
                  </a:lnTo>
                  <a:cubicBezTo>
                    <a:pt x="0" y="14042"/>
                    <a:pt x="14042" y="0"/>
                    <a:pt x="31363" y="0"/>
                  </a:cubicBez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315696" cy="159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1744" y="2796951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109" y="914819"/>
            <a:ext cx="1174232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METODOLOGÍA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54018" y="8972999"/>
            <a:ext cx="6178350" cy="88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EFD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Sprint: 2 semanas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3010" y="2712628"/>
            <a:ext cx="8348372" cy="7377968"/>
            <a:chOff x="0" y="0"/>
            <a:chExt cx="1783089" cy="1575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089" cy="1575825"/>
            </a:xfrm>
            <a:custGeom>
              <a:avLst/>
              <a:gdLst/>
              <a:ahLst/>
              <a:cxnLst/>
              <a:rect r="r" b="b" t="t" l="l"/>
              <a:pathLst>
                <a:path h="1575825" w="1783089">
                  <a:moveTo>
                    <a:pt x="16692" y="0"/>
                  </a:moveTo>
                  <a:lnTo>
                    <a:pt x="1766397" y="0"/>
                  </a:lnTo>
                  <a:cubicBezTo>
                    <a:pt x="1775616" y="0"/>
                    <a:pt x="1783089" y="7473"/>
                    <a:pt x="1783089" y="16692"/>
                  </a:cubicBezTo>
                  <a:lnTo>
                    <a:pt x="1783089" y="1559133"/>
                  </a:lnTo>
                  <a:cubicBezTo>
                    <a:pt x="1783089" y="1563560"/>
                    <a:pt x="1781330" y="1567805"/>
                    <a:pt x="1778200" y="1570936"/>
                  </a:cubicBezTo>
                  <a:cubicBezTo>
                    <a:pt x="1775070" y="1574066"/>
                    <a:pt x="1770824" y="1575825"/>
                    <a:pt x="1766397" y="1575825"/>
                  </a:cubicBezTo>
                  <a:lnTo>
                    <a:pt x="16692" y="1575825"/>
                  </a:lnTo>
                  <a:cubicBezTo>
                    <a:pt x="7473" y="1575825"/>
                    <a:pt x="0" y="1568351"/>
                    <a:pt x="0" y="1559133"/>
                  </a:cubicBezTo>
                  <a:lnTo>
                    <a:pt x="0" y="16692"/>
                  </a:lnTo>
                  <a:cubicBezTo>
                    <a:pt x="0" y="7473"/>
                    <a:pt x="7473" y="0"/>
                    <a:pt x="1669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576" r="0" b="-657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0859" y="898251"/>
            <a:ext cx="9364070" cy="1526312"/>
            <a:chOff x="0" y="0"/>
            <a:chExt cx="2466257" cy="4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6257" cy="401992"/>
            </a:xfrm>
            <a:custGeom>
              <a:avLst/>
              <a:gdLst/>
              <a:ahLst/>
              <a:cxnLst/>
              <a:rect r="r" b="b" t="t" l="l"/>
              <a:pathLst>
                <a:path h="401992" w="2466257">
                  <a:moveTo>
                    <a:pt x="0" y="0"/>
                  </a:moveTo>
                  <a:lnTo>
                    <a:pt x="2466257" y="0"/>
                  </a:lnTo>
                  <a:lnTo>
                    <a:pt x="2466257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66257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17022" y="2886277"/>
            <a:ext cx="6284839" cy="4438344"/>
            <a:chOff x="0" y="0"/>
            <a:chExt cx="1655266" cy="1168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5266" cy="1168946"/>
            </a:xfrm>
            <a:custGeom>
              <a:avLst/>
              <a:gdLst/>
              <a:ahLst/>
              <a:cxnLst/>
              <a:rect r="r" b="b" t="t" l="l"/>
              <a:pathLst>
                <a:path h="1168946" w="1655266">
                  <a:moveTo>
                    <a:pt x="0" y="0"/>
                  </a:moveTo>
                  <a:lnTo>
                    <a:pt x="1655266" y="0"/>
                  </a:lnTo>
                  <a:lnTo>
                    <a:pt x="1655266" y="1168946"/>
                  </a:lnTo>
                  <a:lnTo>
                    <a:pt x="0" y="11689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55266" cy="121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35191" y="2549206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191781">
            <a:off x="15713492" y="279684"/>
            <a:ext cx="2488197" cy="3676920"/>
          </a:xfrm>
          <a:custGeom>
            <a:avLst/>
            <a:gdLst/>
            <a:ahLst/>
            <a:cxnLst/>
            <a:rect r="r" b="b" t="t" l="l"/>
            <a:pathLst>
              <a:path h="3676920" w="2488197">
                <a:moveTo>
                  <a:pt x="0" y="0"/>
                </a:moveTo>
                <a:lnTo>
                  <a:pt x="2488197" y="0"/>
                </a:lnTo>
                <a:lnTo>
                  <a:pt x="2488197" y="3676920"/>
                </a:lnTo>
                <a:lnTo>
                  <a:pt x="0" y="367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2423" y="4307397"/>
            <a:ext cx="5394037" cy="123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4"/>
              </a:lnSpc>
              <a:spcBef>
                <a:spcPct val="0"/>
              </a:spcBef>
            </a:pPr>
            <a:r>
              <a:rPr lang="en-US" sz="1810" spc="1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Nuestra solución es crear una aplicación que mediante la IA detecte tempranamente una bacteria o alguna enfermedad, mediante el solo hecho de sacar una imagen.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410" y="988306"/>
            <a:ext cx="7508019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SOLUCIÓN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6066" y="1752448"/>
            <a:ext cx="7762310" cy="504550"/>
          </a:xfrm>
          <a:custGeom>
            <a:avLst/>
            <a:gdLst/>
            <a:ahLst/>
            <a:cxnLst/>
            <a:rect r="r" b="b" t="t" l="l"/>
            <a:pathLst>
              <a:path h="504550" w="7762310">
                <a:moveTo>
                  <a:pt x="0" y="0"/>
                </a:moveTo>
                <a:lnTo>
                  <a:pt x="7762311" y="0"/>
                </a:lnTo>
                <a:lnTo>
                  <a:pt x="7762311" y="504551"/>
                </a:lnTo>
                <a:lnTo>
                  <a:pt x="0" y="50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7303" y="3127472"/>
            <a:ext cx="2182651" cy="2182651"/>
          </a:xfrm>
          <a:custGeom>
            <a:avLst/>
            <a:gdLst/>
            <a:ahLst/>
            <a:cxnLst/>
            <a:rect r="r" b="b" t="t" l="l"/>
            <a:pathLst>
              <a:path h="2182651" w="2182651">
                <a:moveTo>
                  <a:pt x="0" y="0"/>
                </a:moveTo>
                <a:lnTo>
                  <a:pt x="2182651" y="0"/>
                </a:lnTo>
                <a:lnTo>
                  <a:pt x="2182651" y="2182651"/>
                </a:lnTo>
                <a:lnTo>
                  <a:pt x="0" y="218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8271" y="3313293"/>
            <a:ext cx="2179596" cy="2179596"/>
          </a:xfrm>
          <a:custGeom>
            <a:avLst/>
            <a:gdLst/>
            <a:ahLst/>
            <a:cxnLst/>
            <a:rect r="r" b="b" t="t" l="l"/>
            <a:pathLst>
              <a:path h="2179596" w="2179596">
                <a:moveTo>
                  <a:pt x="0" y="0"/>
                </a:moveTo>
                <a:lnTo>
                  <a:pt x="2179596" y="0"/>
                </a:lnTo>
                <a:lnTo>
                  <a:pt x="2179596" y="2179596"/>
                </a:lnTo>
                <a:lnTo>
                  <a:pt x="0" y="2179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7506" y="3241079"/>
            <a:ext cx="2179252" cy="2179252"/>
          </a:xfrm>
          <a:custGeom>
            <a:avLst/>
            <a:gdLst/>
            <a:ahLst/>
            <a:cxnLst/>
            <a:rect r="r" b="b" t="t" l="l"/>
            <a:pathLst>
              <a:path h="2179252" w="2179252">
                <a:moveTo>
                  <a:pt x="0" y="0"/>
                </a:moveTo>
                <a:lnTo>
                  <a:pt x="2179252" y="0"/>
                </a:lnTo>
                <a:lnTo>
                  <a:pt x="2179252" y="2179252"/>
                </a:lnTo>
                <a:lnTo>
                  <a:pt x="0" y="217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78886" y="3241079"/>
            <a:ext cx="2251810" cy="2251810"/>
          </a:xfrm>
          <a:custGeom>
            <a:avLst/>
            <a:gdLst/>
            <a:ahLst/>
            <a:cxnLst/>
            <a:rect r="r" b="b" t="t" l="l"/>
            <a:pathLst>
              <a:path h="2251810" w="2251810">
                <a:moveTo>
                  <a:pt x="0" y="0"/>
                </a:moveTo>
                <a:lnTo>
                  <a:pt x="2251810" y="0"/>
                </a:lnTo>
                <a:lnTo>
                  <a:pt x="2251810" y="2251810"/>
                </a:lnTo>
                <a:lnTo>
                  <a:pt x="0" y="2251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3053" y="3241079"/>
            <a:ext cx="1870979" cy="1870979"/>
          </a:xfrm>
          <a:custGeom>
            <a:avLst/>
            <a:gdLst/>
            <a:ahLst/>
            <a:cxnLst/>
            <a:rect r="r" b="b" t="t" l="l"/>
            <a:pathLst>
              <a:path h="1870979" w="1870979">
                <a:moveTo>
                  <a:pt x="0" y="0"/>
                </a:moveTo>
                <a:lnTo>
                  <a:pt x="1870979" y="0"/>
                </a:lnTo>
                <a:lnTo>
                  <a:pt x="1870979" y="1870979"/>
                </a:lnTo>
                <a:lnTo>
                  <a:pt x="0" y="1870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01549" y="6906099"/>
            <a:ext cx="2292806" cy="2292806"/>
          </a:xfrm>
          <a:custGeom>
            <a:avLst/>
            <a:gdLst/>
            <a:ahLst/>
            <a:cxnLst/>
            <a:rect r="r" b="b" t="t" l="l"/>
            <a:pathLst>
              <a:path h="2292806" w="2292806">
                <a:moveTo>
                  <a:pt x="0" y="0"/>
                </a:moveTo>
                <a:lnTo>
                  <a:pt x="2292806" y="0"/>
                </a:lnTo>
                <a:lnTo>
                  <a:pt x="2292806" y="2292806"/>
                </a:lnTo>
                <a:lnTo>
                  <a:pt x="0" y="2292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33988" y="6678333"/>
            <a:ext cx="2233217" cy="2303005"/>
          </a:xfrm>
          <a:custGeom>
            <a:avLst/>
            <a:gdLst/>
            <a:ahLst/>
            <a:cxnLst/>
            <a:rect r="r" b="b" t="t" l="l"/>
            <a:pathLst>
              <a:path h="2303005" w="2233217">
                <a:moveTo>
                  <a:pt x="0" y="0"/>
                </a:moveTo>
                <a:lnTo>
                  <a:pt x="2233217" y="0"/>
                </a:lnTo>
                <a:lnTo>
                  <a:pt x="2233217" y="2303005"/>
                </a:lnTo>
                <a:lnTo>
                  <a:pt x="0" y="2303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73647" y="5694256"/>
            <a:ext cx="2607917" cy="68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b="true" sz="4582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Django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48410" y="5694256"/>
            <a:ext cx="2607917" cy="68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b="true" sz="4582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3173" y="5694256"/>
            <a:ext cx="2607917" cy="68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b="true" sz="4582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Amazon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2037" y="5613984"/>
            <a:ext cx="2607917" cy="68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b="true" sz="4582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Kotlin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90346"/>
            <a:ext cx="13762585" cy="120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9A9C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Stack tecnológico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03283" y="5492889"/>
            <a:ext cx="2280749" cy="122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b="true" sz="400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Android Studio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2654" y="9393573"/>
            <a:ext cx="3193482" cy="61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b="true" sz="4007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TensorFlow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7303" y="9281126"/>
            <a:ext cx="3986588" cy="68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b="true" sz="4582">
                <a:solidFill>
                  <a:srgbClr val="9A9C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PostgreSQL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47651" y="1240882"/>
          <a:ext cx="12602384" cy="8734425"/>
        </p:xfrm>
        <a:graphic>
          <a:graphicData uri="http://schemas.openxmlformats.org/drawingml/2006/table">
            <a:tbl>
              <a:tblPr/>
              <a:tblGrid>
                <a:gridCol w="7110019"/>
                <a:gridCol w="3285398"/>
                <a:gridCol w="2206968"/>
              </a:tblGrid>
              <a:tr h="10236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Recursos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Duracion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BB4"/>
                    </a:solidFill>
                  </a:tcPr>
                </a:tc>
              </a:tr>
              <a:tr h="15498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la interfaz y diseño del software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Android Studio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Javascript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Kotlin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1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498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la lógica de programación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Django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PostgreSQL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OpenAPI 3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2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58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Documentos en base a metodología agil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Ofimática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Durante el semestre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58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Desarrollo de un modelo de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Tensorflow lite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Python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1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58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Implementación de Amazon Web Services al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1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36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Testeo de Software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Appium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y Grotesk Key"/>
                          <a:ea typeface="Cy Grotesk Key"/>
                          <a:cs typeface="Cy Grotesk Key"/>
                          <a:sym typeface="Cy Grotesk Key"/>
                        </a:rPr>
                        <a:t>1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490836" y="-200997"/>
            <a:ext cx="9139680" cy="1441879"/>
            <a:chOff x="0" y="0"/>
            <a:chExt cx="2548116" cy="401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8116" cy="401992"/>
            </a:xfrm>
            <a:custGeom>
              <a:avLst/>
              <a:gdLst/>
              <a:ahLst/>
              <a:cxnLst/>
              <a:rect r="r" b="b" t="t" l="l"/>
              <a:pathLst>
                <a:path h="401992" w="2548116">
                  <a:moveTo>
                    <a:pt x="0" y="0"/>
                  </a:moveTo>
                  <a:lnTo>
                    <a:pt x="2548116" y="0"/>
                  </a:lnTo>
                  <a:lnTo>
                    <a:pt x="2548116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48116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2730" y="158778"/>
            <a:ext cx="8901270" cy="64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8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PLAN DE TRABAJO PROPUESTO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62756">
            <a:off x="-561789" y="5608966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6" y="0"/>
                </a:lnTo>
                <a:lnTo>
                  <a:pt x="4402786" y="5615798"/>
                </a:lnTo>
                <a:lnTo>
                  <a:pt x="0" y="56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48111">
            <a:off x="14468017" y="-653624"/>
            <a:ext cx="4402786" cy="5615798"/>
          </a:xfrm>
          <a:custGeom>
            <a:avLst/>
            <a:gdLst/>
            <a:ahLst/>
            <a:cxnLst/>
            <a:rect r="r" b="b" t="t" l="l"/>
            <a:pathLst>
              <a:path h="5615798" w="4402786">
                <a:moveTo>
                  <a:pt x="0" y="0"/>
                </a:moveTo>
                <a:lnTo>
                  <a:pt x="4402785" y="0"/>
                </a:lnTo>
                <a:lnTo>
                  <a:pt x="4402785" y="5615799"/>
                </a:lnTo>
                <a:lnTo>
                  <a:pt x="0" y="56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4130" y="4614862"/>
            <a:ext cx="80997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10101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DAGx-NsUtTw</dc:identifier>
  <dcterms:modified xsi:type="dcterms:W3CDTF">2011-08-01T06:04:30Z</dcterms:modified>
  <cp:revision>1</cp:revision>
  <dc:title>Equipo</dc:title>
</cp:coreProperties>
</file>